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1pPr>
    <a:lvl2pPr marL="0" marR="0" indent="457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2pPr>
    <a:lvl3pPr marL="0" marR="0" indent="914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3pPr>
    <a:lvl4pPr marL="0" marR="0" indent="1371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4pPr>
    <a:lvl5pPr marL="0" marR="0" indent="18288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5pPr>
    <a:lvl6pPr marL="0" marR="0" indent="22860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6pPr>
    <a:lvl7pPr marL="0" marR="0" indent="2743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7pPr>
    <a:lvl8pPr marL="0" marR="0" indent="3200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8pPr>
    <a:lvl9pPr marL="0" marR="0" indent="3657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357243"/>
              <a:satOff val="7293"/>
              <a:lumOff val="8906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3">
              <a:satOff val="1412"/>
              <a:lumOff val="16412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E937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FFF171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A5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103425"/>
              <a:satOff val="-7243"/>
              <a:lumOff val="99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chemeClr val="accent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lumOff val="-14283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satOff val="-6299"/>
              <a:lumOff val="-3230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500" y="12268950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23558499" y="1246072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0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09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spcBef>
                <a:spcPts val="6000"/>
              </a:spcBef>
              <a:buSzTx/>
              <a:buNone/>
              <a:defRPr sz="5000"/>
            </a:lvl1pPr>
            <a:lvl2pPr marL="0" indent="457200">
              <a:spcBef>
                <a:spcPts val="6000"/>
              </a:spcBef>
              <a:buSzTx/>
              <a:buNone/>
              <a:defRPr sz="5000"/>
            </a:lvl2pPr>
            <a:lvl3pPr marL="0" indent="914400">
              <a:spcBef>
                <a:spcPts val="6000"/>
              </a:spcBef>
              <a:buSzTx/>
              <a:buNone/>
              <a:defRPr sz="5000"/>
            </a:lvl3pPr>
            <a:lvl4pPr marL="0" indent="1371600">
              <a:spcBef>
                <a:spcPts val="6000"/>
              </a:spcBef>
              <a:buSzTx/>
              <a:buNone/>
              <a:defRPr sz="5000"/>
            </a:lvl4pPr>
            <a:lvl5pPr marL="0" indent="1828800">
              <a:spcBef>
                <a:spcPts val="6000"/>
              </a:spcBef>
              <a:buSzTx/>
              <a:buNone/>
              <a:defRPr sz="50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191000"/>
            <a:ext cx="21971000" cy="40894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206500"/>
            <a:ext cx="21971000" cy="7353300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55"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5461000" y="9563100"/>
            <a:ext cx="13728700" cy="698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quarter" idx="1" hasCustomPrompt="1"/>
          </p:nvPr>
        </p:nvSpPr>
        <p:spPr>
          <a:xfrm>
            <a:off x="5194300" y="4165600"/>
            <a:ext cx="13995400" cy="4432300"/>
          </a:xfrm>
          <a:prstGeom prst="rect">
            <a:avLst/>
          </a:prstGeom>
        </p:spPr>
        <p:txBody>
          <a:bodyPr anchor="b"/>
          <a:lstStyle>
            <a:lvl1pPr marL="254000" indent="-2540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orridor of an open-air stone building under a pink and purple sky"/>
          <p:cNvSpPr/>
          <p:nvPr>
            <p:ph type="pic" sz="quarter" idx="21"/>
          </p:nvPr>
        </p:nvSpPr>
        <p:spPr>
          <a:xfrm>
            <a:off x="1257300" y="3213100"/>
            <a:ext cx="7289800" cy="728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Black and white close-up of a curved roof"/>
          <p:cNvSpPr/>
          <p:nvPr>
            <p:ph type="pic" sz="half" idx="22"/>
          </p:nvPr>
        </p:nvSpPr>
        <p:spPr>
          <a:xfrm>
            <a:off x="6577500" y="3632200"/>
            <a:ext cx="11228999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Low angle view of a metal spiral staircase"/>
          <p:cNvSpPr/>
          <p:nvPr>
            <p:ph type="pic" sz="quarter" idx="23"/>
          </p:nvPr>
        </p:nvSpPr>
        <p:spPr>
          <a:xfrm>
            <a:off x="146431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Futuristic, white corridor with shadows"/>
          <p:cNvSpPr/>
          <p:nvPr>
            <p:ph type="pic" idx="21"/>
          </p:nvPr>
        </p:nvSpPr>
        <p:spPr>
          <a:xfrm>
            <a:off x="-38100" y="-520700"/>
            <a:ext cx="24447500" cy="147633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urved, white arches on a grey reflective floor"/>
          <p:cNvSpPr/>
          <p:nvPr>
            <p:ph type="pic" idx="21"/>
          </p:nvPr>
        </p:nvSpPr>
        <p:spPr>
          <a:xfrm>
            <a:off x="-76200" y="-558800"/>
            <a:ext cx="24574500" cy="148395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Presentation Title"/>
          <p:cNvSpPr txBox="1"/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Low angle view of a tall building with mirrored glass windows"/>
          <p:cNvSpPr/>
          <p:nvPr>
            <p:ph type="pic" idx="21"/>
          </p:nvPr>
        </p:nvSpPr>
        <p:spPr>
          <a:xfrm>
            <a:off x="8140700" y="-1"/>
            <a:ext cx="20574000" cy="1371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150100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3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artial view of a ceiling with wood panelling"/>
          <p:cNvSpPr/>
          <p:nvPr>
            <p:ph type="pic" idx="21"/>
          </p:nvPr>
        </p:nvSpPr>
        <p:spPr>
          <a:xfrm>
            <a:off x="9588500" y="-482600"/>
            <a:ext cx="21513800" cy="1430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Subtitle"/>
          <p:cNvSpPr txBox="1"/>
          <p:nvPr>
            <p:ph type="body" sz="quarter" idx="22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39116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558499" y="12458699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1pPr>
      <a:lvl2pPr marL="914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2pPr>
      <a:lvl3pPr marL="1371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3pPr>
      <a:lvl4pPr marL="1828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4pPr>
      <a:lvl5pPr marL="22860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5pPr>
      <a:lvl6pPr marL="2743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6pPr>
      <a:lvl7pPr marL="3200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7pPr>
      <a:lvl8pPr marL="3657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8pPr>
      <a:lvl9pPr marL="4114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asks From 1st Lesson.…"/>
          <p:cNvSpPr txBox="1"/>
          <p:nvPr>
            <p:ph type="body" idx="21"/>
          </p:nvPr>
        </p:nvSpPr>
        <p:spPr>
          <a:xfrm>
            <a:off x="1206500" y="7000436"/>
            <a:ext cx="21971000" cy="172946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Tasks From 1st Lesson. </a:t>
            </a:r>
          </a:p>
          <a:p>
            <a:pPr/>
            <a:r>
              <a:t>Deadline: 19/10/2023</a:t>
            </a:r>
          </a:p>
        </p:txBody>
      </p:sp>
      <p:sp>
        <p:nvSpPr>
          <p:cNvPr id="172" name="TechPro Academy…"/>
          <p:cNvSpPr txBox="1"/>
          <p:nvPr>
            <p:ph type="subTitle" sz="quarter" idx="1"/>
          </p:nvPr>
        </p:nvSpPr>
        <p:spPr>
          <a:xfrm>
            <a:off x="1206500" y="4741838"/>
            <a:ext cx="21971000" cy="2006601"/>
          </a:xfrm>
          <a:prstGeom prst="rect">
            <a:avLst/>
          </a:prstGeom>
        </p:spPr>
        <p:txBody>
          <a:bodyPr/>
          <a:lstStyle/>
          <a:p>
            <a:pPr/>
            <a:r>
              <a:t>TechPro Academy</a:t>
            </a:r>
          </a:p>
          <a:p>
            <a:pPr/>
            <a:r>
              <a:t>Stream: Front-end</a:t>
            </a:r>
          </a:p>
        </p:txBody>
      </p:sp>
      <p:sp>
        <p:nvSpPr>
          <p:cNvPr id="173" name="Kopsali Harris"/>
          <p:cNvSpPr txBox="1"/>
          <p:nvPr>
            <p:ph type="ctrTitle"/>
          </p:nvPr>
        </p:nvSpPr>
        <p:spPr>
          <a:xfrm>
            <a:off x="1273901" y="2078176"/>
            <a:ext cx="21836198" cy="1892856"/>
          </a:xfrm>
          <a:prstGeom prst="rect">
            <a:avLst/>
          </a:prstGeom>
        </p:spPr>
        <p:txBody>
          <a:bodyPr/>
          <a:lstStyle>
            <a:lvl1pPr defTabSz="320039">
              <a:defRPr spc="-107" sz="10800"/>
            </a:lvl1pPr>
          </a:lstStyle>
          <a:p>
            <a:pPr/>
            <a:r>
              <a:t>Kopsali Harris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creenshot 2023-10-22 at 14.29.31.png" descr="Screenshot 2023-10-22 at 14.29.31.pn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2532" r="0" b="2532"/>
          <a:stretch>
            <a:fillRect/>
          </a:stretch>
        </p:blipFill>
        <p:spPr>
          <a:xfrm>
            <a:off x="496368" y="5980561"/>
            <a:ext cx="11724455" cy="6595007"/>
          </a:xfrm>
          <a:prstGeom prst="rect">
            <a:avLst/>
          </a:prstGeom>
        </p:spPr>
      </p:pic>
      <p:sp>
        <p:nvSpPr>
          <p:cNvPr id="176" name="Create a site with 2 pages.…"/>
          <p:cNvSpPr txBox="1"/>
          <p:nvPr>
            <p:ph type="body" sz="quarter" idx="1"/>
          </p:nvPr>
        </p:nvSpPr>
        <p:spPr>
          <a:xfrm>
            <a:off x="1206500" y="2757416"/>
            <a:ext cx="21971000" cy="2650683"/>
          </a:xfrm>
          <a:prstGeom prst="rect">
            <a:avLst/>
          </a:prstGeom>
        </p:spPr>
        <p:txBody>
          <a:bodyPr/>
          <a:lstStyle/>
          <a:p>
            <a:pPr defTabSz="371475">
              <a:defRPr sz="2834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Create a site with 2 pages.</a:t>
            </a:r>
          </a:p>
          <a:p>
            <a:pPr defTabSz="371475">
              <a:defRPr sz="2834">
                <a:latin typeface="Produkt Regular"/>
                <a:ea typeface="Produkt Regular"/>
                <a:cs typeface="Produkt Regular"/>
                <a:sym typeface="Produkt Regular"/>
              </a:defRPr>
            </a:pPr>
          </a:p>
          <a:p>
            <a:pPr defTabSz="371475">
              <a:defRPr i="1" sz="2475">
                <a:latin typeface="Arial"/>
                <a:ea typeface="Arial"/>
                <a:cs typeface="Arial"/>
                <a:sym typeface="Arial"/>
              </a:defRPr>
            </a:pPr>
            <a:r>
              <a:t>Requirements:</a:t>
            </a:r>
          </a:p>
          <a:p>
            <a:pPr lvl="1" marL="488632" indent="-282892" defTabSz="371475">
              <a:buSzPct val="100000"/>
              <a:buChar char="•"/>
              <a:defRPr sz="2475">
                <a:latin typeface="Arial"/>
                <a:ea typeface="Arial"/>
                <a:cs typeface="Arial"/>
                <a:sym typeface="Arial"/>
              </a:defRPr>
            </a:pPr>
            <a:r>
              <a:t>The redirection between the pages will be using buttons. The buttons must be placed on the right center of the pages. It must be coloured (you choice).</a:t>
            </a:r>
          </a:p>
          <a:p>
            <a:pPr lvl="1" marL="488632" indent="-282892" defTabSz="371475">
              <a:buSzPct val="100000"/>
              <a:buChar char="•"/>
              <a:defRPr sz="2475">
                <a:latin typeface="Arial"/>
                <a:ea typeface="Arial"/>
                <a:cs typeface="Arial"/>
                <a:sym typeface="Arial"/>
              </a:defRPr>
            </a:pPr>
            <a:r>
              <a:t>Anywhere in the 1st (home) page, place your full name. The first letter of the name and the first letter of the surname must be bold.</a:t>
            </a:r>
          </a:p>
          <a:p>
            <a:pPr lvl="1" marL="488632" indent="-282892" defTabSz="371475">
              <a:buSzPct val="100000"/>
              <a:buChar char="•"/>
              <a:defRPr sz="2475">
                <a:latin typeface="Arial"/>
                <a:ea typeface="Arial"/>
                <a:cs typeface="Arial"/>
                <a:sym typeface="Arial"/>
              </a:defRPr>
            </a:pPr>
            <a:r>
              <a:t>The background color of both the pages must be coloured (your choice) but different colours.</a:t>
            </a:r>
          </a:p>
        </p:txBody>
      </p:sp>
      <p:sp>
        <p:nvSpPr>
          <p:cNvPr id="177" name="Task 1"/>
          <p:cNvSpPr txBox="1"/>
          <p:nvPr>
            <p:ph type="title"/>
          </p:nvPr>
        </p:nvSpPr>
        <p:spPr>
          <a:xfrm>
            <a:off x="1206498" y="911383"/>
            <a:ext cx="21971004" cy="1767829"/>
          </a:xfrm>
          <a:prstGeom prst="rect">
            <a:avLst/>
          </a:prstGeom>
        </p:spPr>
        <p:txBody>
          <a:bodyPr/>
          <a:lstStyle>
            <a:lvl1pPr defTabSz="298703">
              <a:defRPr spc="-100" sz="10080"/>
            </a:lvl1pPr>
          </a:lstStyle>
          <a:p>
            <a:pPr/>
            <a:r>
              <a:t>Task 1</a:t>
            </a:r>
          </a:p>
        </p:txBody>
      </p:sp>
      <p:pic>
        <p:nvPicPr>
          <p:cNvPr id="178" name="Screenshot 2023-10-22 at 14.29.45.png" descr="Screenshot 2023-10-22 at 14.29.4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163483" y="5804562"/>
            <a:ext cx="11724482" cy="6946871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1st page"/>
          <p:cNvSpPr txBox="1"/>
          <p:nvPr/>
        </p:nvSpPr>
        <p:spPr>
          <a:xfrm>
            <a:off x="5336766" y="12434578"/>
            <a:ext cx="2043685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1st page</a:t>
            </a:r>
          </a:p>
        </p:txBody>
      </p:sp>
      <p:sp>
        <p:nvSpPr>
          <p:cNvPr id="180" name="2nd page"/>
          <p:cNvSpPr txBox="1"/>
          <p:nvPr/>
        </p:nvSpPr>
        <p:spPr>
          <a:xfrm>
            <a:off x="16861387" y="12434578"/>
            <a:ext cx="2328673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2nd page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Curved, white arches on a grey reflective floor" descr="Curved, white arches on a grey reflective floor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2532" r="0" b="2532"/>
          <a:stretch>
            <a:fillRect/>
          </a:stretch>
        </p:blipFill>
        <p:spPr>
          <a:xfrm>
            <a:off x="4150518" y="4752962"/>
            <a:ext cx="16082852" cy="9046604"/>
          </a:xfrm>
          <a:prstGeom prst="rect">
            <a:avLst/>
          </a:prstGeom>
        </p:spPr>
      </p:pic>
      <p:sp>
        <p:nvSpPr>
          <p:cNvPr id="183" name="Create a paragraph (hint: &lt;p&gt;&lt;/p&gt;) and write content inside (at least 10 lines).…"/>
          <p:cNvSpPr txBox="1"/>
          <p:nvPr>
            <p:ph type="body" sz="quarter" idx="1"/>
          </p:nvPr>
        </p:nvSpPr>
        <p:spPr>
          <a:xfrm>
            <a:off x="1206500" y="2722347"/>
            <a:ext cx="21971000" cy="1921075"/>
          </a:xfrm>
          <a:prstGeom prst="rect">
            <a:avLst/>
          </a:prstGeom>
        </p:spPr>
        <p:txBody>
          <a:bodyPr/>
          <a:lstStyle/>
          <a:p>
            <a:pPr marL="302437" indent="-302437" defTabSz="346709">
              <a:buSzPct val="100000"/>
              <a:buChar char="•"/>
              <a:defRPr sz="2646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Create a paragraph (hint: &lt;p&gt;&lt;/p&gt;) and write content inside (at least 10 lines). </a:t>
            </a:r>
          </a:p>
          <a:p>
            <a:pPr marL="302437" indent="-302437" defTabSz="346709">
              <a:buSzPct val="100000"/>
              <a:buChar char="•"/>
              <a:defRPr sz="2646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Then between line 3 and 4 add a line break (hint: an empty tag we discussed in our lecture..).</a:t>
            </a:r>
          </a:p>
          <a:p>
            <a:pPr marL="302437" indent="-302437" defTabSz="346709">
              <a:buSzPct val="100000"/>
              <a:buChar char="•"/>
              <a:defRPr sz="2646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Add a div tag below the p tag and add an ordered supermarket list (hint: we used unordered list ul, so which tag is the ordered list?) color the ordered list with color of your choice but each item a different color (hint: use span tag)</a:t>
            </a:r>
          </a:p>
        </p:txBody>
      </p:sp>
      <p:sp>
        <p:nvSpPr>
          <p:cNvPr id="184" name="Task 2"/>
          <p:cNvSpPr txBox="1"/>
          <p:nvPr>
            <p:ph type="title"/>
          </p:nvPr>
        </p:nvSpPr>
        <p:spPr>
          <a:xfrm>
            <a:off x="1206498" y="958666"/>
            <a:ext cx="21971004" cy="1769523"/>
          </a:xfrm>
          <a:prstGeom prst="rect">
            <a:avLst/>
          </a:prstGeom>
        </p:spPr>
        <p:txBody>
          <a:bodyPr/>
          <a:lstStyle>
            <a:lvl1pPr defTabSz="298703">
              <a:defRPr spc="-100" sz="10080"/>
            </a:lvl1pPr>
          </a:lstStyle>
          <a:p>
            <a:pPr/>
            <a:r>
              <a:t>Task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reate a site with an image at the center. The image must be round-shaped.…"/>
          <p:cNvSpPr txBox="1"/>
          <p:nvPr>
            <p:ph type="body" sz="quarter" idx="1"/>
          </p:nvPr>
        </p:nvSpPr>
        <p:spPr>
          <a:xfrm>
            <a:off x="1206500" y="2699571"/>
            <a:ext cx="21971000" cy="1457025"/>
          </a:xfrm>
          <a:prstGeom prst="rect">
            <a:avLst/>
          </a:prstGeom>
        </p:spPr>
        <p:txBody>
          <a:bodyPr/>
          <a:lstStyle/>
          <a:p>
            <a:pPr marL="302437" indent="-302437" defTabSz="346709">
              <a:buSzPct val="100000"/>
              <a:buChar char="•"/>
              <a:defRPr sz="2646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Create a site with an image at the center. The image must be round-shaped.</a:t>
            </a:r>
          </a:p>
          <a:p>
            <a:pPr marL="302437" indent="-302437" defTabSz="346709">
              <a:buSzPct val="100000"/>
              <a:buChar char="•"/>
              <a:defRPr sz="2646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Describe the image and place an hr tag anywhere inside the page.</a:t>
            </a:r>
          </a:p>
          <a:p>
            <a:pPr marL="302437" indent="-302437" defTabSz="346709">
              <a:buSzPct val="100000"/>
              <a:buChar char="•"/>
              <a:defRPr sz="2646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Add a footer.</a:t>
            </a:r>
          </a:p>
        </p:txBody>
      </p:sp>
      <p:sp>
        <p:nvSpPr>
          <p:cNvPr id="187" name="Task 3"/>
          <p:cNvSpPr txBox="1"/>
          <p:nvPr>
            <p:ph type="title"/>
          </p:nvPr>
        </p:nvSpPr>
        <p:spPr>
          <a:xfrm>
            <a:off x="1206498" y="913869"/>
            <a:ext cx="21971004" cy="1752841"/>
          </a:xfrm>
          <a:prstGeom prst="rect">
            <a:avLst/>
          </a:prstGeom>
        </p:spPr>
        <p:txBody>
          <a:bodyPr/>
          <a:lstStyle>
            <a:lvl1pPr defTabSz="291591">
              <a:defRPr spc="-98" sz="9840"/>
            </a:lvl1pPr>
          </a:lstStyle>
          <a:p>
            <a:pPr/>
            <a:r>
              <a:t>Task 3</a:t>
            </a:r>
          </a:p>
        </p:txBody>
      </p:sp>
      <p:pic>
        <p:nvPicPr>
          <p:cNvPr id="188" name="Screenshot 2023-10-22 at 14.53.40.png" descr="Screenshot 2023-10-22 at 14.53.4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47333" y="4456731"/>
            <a:ext cx="16089334" cy="95330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reate a page adding 2 videos inside. One at the left and the other in a new line on the right.…"/>
          <p:cNvSpPr txBox="1"/>
          <p:nvPr>
            <p:ph type="subTitle" sz="quarter" idx="1"/>
          </p:nvPr>
        </p:nvSpPr>
        <p:spPr>
          <a:xfrm>
            <a:off x="1206500" y="2757262"/>
            <a:ext cx="21971000" cy="1548154"/>
          </a:xfrm>
          <a:prstGeom prst="rect">
            <a:avLst/>
          </a:prstGeom>
        </p:spPr>
        <p:txBody>
          <a:bodyPr/>
          <a:lstStyle/>
          <a:p>
            <a:pPr marL="338442" indent="-338442" defTabSz="387984">
              <a:buSzPct val="100000"/>
              <a:buChar char="•"/>
              <a:defRPr sz="2961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Create a page adding 2 videos inside. One at the left and the other in a new line on the right. </a:t>
            </a:r>
          </a:p>
          <a:p>
            <a:pPr marL="338442" indent="-338442" defTabSz="387984">
              <a:buSzPct val="100000"/>
              <a:buChar char="•"/>
              <a:defRPr sz="2961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Add text describing the video content. </a:t>
            </a:r>
          </a:p>
          <a:p>
            <a:pPr marL="338442" indent="-338442" defTabSz="387984">
              <a:buSzPct val="100000"/>
              <a:buChar char="•"/>
              <a:defRPr sz="2961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Add a background color to the page.</a:t>
            </a:r>
          </a:p>
        </p:txBody>
      </p:sp>
      <p:sp>
        <p:nvSpPr>
          <p:cNvPr id="191" name="Task 4"/>
          <p:cNvSpPr txBox="1"/>
          <p:nvPr>
            <p:ph type="ctrTitle"/>
          </p:nvPr>
        </p:nvSpPr>
        <p:spPr>
          <a:xfrm>
            <a:off x="1206498" y="873455"/>
            <a:ext cx="21971004" cy="1794908"/>
          </a:xfrm>
          <a:prstGeom prst="rect">
            <a:avLst/>
          </a:prstGeom>
        </p:spPr>
        <p:txBody>
          <a:bodyPr/>
          <a:lstStyle>
            <a:lvl1pPr defTabSz="302260">
              <a:defRPr spc="-102" sz="10200"/>
            </a:lvl1pPr>
          </a:lstStyle>
          <a:p>
            <a:pPr/>
            <a:r>
              <a:t>Task 4</a:t>
            </a:r>
          </a:p>
        </p:txBody>
      </p:sp>
      <p:pic>
        <p:nvPicPr>
          <p:cNvPr id="192" name="Screenshot 2023-10-22 at 14.54.02.png" descr="Screenshot 2023-10-22 at 14.54.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38730" y="4394315"/>
            <a:ext cx="15906540" cy="94247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Add a text, an image and a list inside a page.…"/>
          <p:cNvSpPr txBox="1"/>
          <p:nvPr>
            <p:ph type="subTitle" sz="quarter" idx="1"/>
          </p:nvPr>
        </p:nvSpPr>
        <p:spPr>
          <a:xfrm>
            <a:off x="1206500" y="2717524"/>
            <a:ext cx="21971000" cy="1118478"/>
          </a:xfrm>
          <a:prstGeom prst="rect">
            <a:avLst/>
          </a:prstGeom>
        </p:spPr>
        <p:txBody>
          <a:bodyPr/>
          <a:lstStyle/>
          <a:p>
            <a:pPr marL="352844" indent="-352844" defTabSz="404495">
              <a:buSzPct val="100000"/>
              <a:buChar char="•"/>
              <a:defRPr sz="3087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Add a text, an image and a list inside a page. </a:t>
            </a:r>
          </a:p>
          <a:p>
            <a:pPr marL="352844" indent="-352844" defTabSz="404495">
              <a:buSzPct val="100000"/>
              <a:buChar char="•"/>
              <a:defRPr sz="3087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Add borders to all your elements. Color borders(your choice) with different colors.</a:t>
            </a:r>
          </a:p>
        </p:txBody>
      </p:sp>
      <p:sp>
        <p:nvSpPr>
          <p:cNvPr id="195" name="Task 5"/>
          <p:cNvSpPr txBox="1"/>
          <p:nvPr>
            <p:ph type="ctrTitle"/>
          </p:nvPr>
        </p:nvSpPr>
        <p:spPr>
          <a:xfrm>
            <a:off x="1206498" y="885474"/>
            <a:ext cx="21971004" cy="1772763"/>
          </a:xfrm>
          <a:prstGeom prst="rect">
            <a:avLst/>
          </a:prstGeom>
        </p:spPr>
        <p:txBody>
          <a:bodyPr/>
          <a:lstStyle>
            <a:lvl1pPr defTabSz="302260">
              <a:defRPr spc="-102" sz="10200"/>
            </a:lvl1pPr>
          </a:lstStyle>
          <a:p>
            <a:pPr/>
            <a:r>
              <a:t>Task 5</a:t>
            </a:r>
          </a:p>
        </p:txBody>
      </p:sp>
      <p:pic>
        <p:nvPicPr>
          <p:cNvPr id="196" name="Screenshot 2023-10-22 at 14.54.15.png" descr="Screenshot 2023-10-22 at 14.54.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97294" y="4418314"/>
            <a:ext cx="15989412" cy="94738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6_DynamicWavesLight">
  <a:themeElements>
    <a:clrScheme name="36_DynamicWavesLight">
      <a:dk1>
        <a:srgbClr val="53585F"/>
      </a:dk1>
      <a:lt1>
        <a:srgbClr val="5F3E0C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6_DynamicWaves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6_DynamicWaves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6_DynamicWavesLight">
  <a:themeElements>
    <a:clrScheme name="36_DynamicWavesLight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6_DynamicWaves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6_DynamicWaves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